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61" r:id="rId4"/>
  </p:sldIdLst>
  <p:sldSz cx="9144000" cy="6858000" type="screen4x3"/>
  <p:notesSz cx="7772400" cy="10058400"/>
  <p:defaultTextStyle>
    <a:defPPr>
      <a:defRPr lang="en-US"/>
    </a:defPPr>
    <a:lvl1pPr marL="0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3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6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9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32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16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99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82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65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5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CD3B429-2359-49DE-B60C-07004D63C5D8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0900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0E8599C-771F-481F-9E8A-9E6F182F98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9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14" marR="0" indent="-19591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683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6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9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32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16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99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82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65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ABF4D4-BC51-43EB-A496-3B9F08D50A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9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C2573-25BC-4F2C-BCEB-0A9173A6B1B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0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30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30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160EDE-EB97-484D-8FCF-DF274A24B7E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9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D0003-C5A7-403F-AC46-73FE985D2C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5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6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3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0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7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41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0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27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4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6EBC49-4AF1-43F4-AA88-E3F832B9D9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1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30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30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D2AE88-3413-4767-AEDE-83B77D1FF91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8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3CB03F-E78F-4871-9CCB-845A296DEA8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2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B9FB76-57A9-47CC-A25B-B1481EED7F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03B5C2-18E3-428C-836B-A91429AF37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5809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A06131-0199-4C44-BD20-57621C3972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338E27-77F5-425F-85CE-A9CAAD206C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1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2" y="273353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2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3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605C3DA-15FA-4339-A1A8-52A958F3A7B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4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9ACC3B8B-B694-4EE7-B70C-C6798B0765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5787"/>
            <a:ext cx="7800975" cy="5686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log </a:t>
            </a:r>
            <a:r>
              <a:rPr lang="en-US" sz="4000" b="1" i="1" dirty="0">
                <a:solidFill>
                  <a:srgbClr val="F79646">
                    <a:lumMod val="75000"/>
                  </a:srgbClr>
                </a:solidFill>
              </a:rPr>
              <a:t>K</a:t>
            </a:r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 polynomial fit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E92083C-6087-4F36-9D13-327A817D6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5787"/>
            <a:ext cx="7800975" cy="568642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45123" y="1121760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276475" y="416136"/>
            <a:ext cx="4962525" cy="821116"/>
          </a:xfrm>
          <a:prstGeom prst="wedgeRectCallout">
            <a:avLst>
              <a:gd name="adj1" fmla="val -36840"/>
              <a:gd name="adj2" fmla="val 9992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Under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balance reaction for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choose a species to appear on the reaction’s left side…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balances the reaction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895724" y="2558293"/>
            <a:ext cx="4343399" cy="821116"/>
          </a:xfrm>
          <a:prstGeom prst="wedgeRectCallout">
            <a:avLst>
              <a:gd name="adj1" fmla="val -62279"/>
              <a:gd name="adj2" fmla="val -3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… then swap out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 terms of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species if necessary to recast the reaction.</a:t>
            </a:r>
          </a:p>
        </p:txBody>
      </p:sp>
    </p:spTree>
    <p:extLst>
      <p:ext uri="{BB962C8B-B14F-4D97-AF65-F5344CB8AC3E}">
        <p14:creationId xmlns:p14="http://schemas.microsoft.com/office/powerpoint/2010/main" val="225619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7CA149B-218E-4D5A-B616-59ECF528D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5787"/>
            <a:ext cx="7800975" cy="56864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214563" y="1131480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200400" y="169484"/>
            <a:ext cx="1676400" cy="821116"/>
          </a:xfrm>
          <a:prstGeom prst="wedgeRectCallout">
            <a:avLst>
              <a:gd name="adj1" fmla="val -36648"/>
              <a:gd name="adj2" fmla="val 83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Move 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Results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791200" y="1828800"/>
            <a:ext cx="2819400" cy="762000"/>
          </a:xfrm>
          <a:prstGeom prst="wedgeRectCallout">
            <a:avLst>
              <a:gd name="adj1" fmla="val -65136"/>
              <a:gd name="adj2" fmla="val 3295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No thermo data available for reaction at 250, 300 °C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76200" y="3200400"/>
            <a:ext cx="3906441" cy="1219200"/>
          </a:xfrm>
          <a:prstGeom prst="wedgeRectCallout">
            <a:avLst>
              <a:gd name="adj1" fmla="val -8562"/>
              <a:gd name="adj2" fmla="val -749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GWB programs fit the log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 to a temperature polynomial (in °C) which they’ll use for interpolation.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181600" y="3581400"/>
            <a:ext cx="3505200" cy="1096358"/>
          </a:xfrm>
          <a:prstGeom prst="wedgeRectCallout">
            <a:avLst>
              <a:gd name="adj1" fmla="val -44956"/>
              <a:gd name="adj2" fmla="val -9061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With extrapolate option, GWB programs use the polynomial to estimate log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K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s outside data range.</a:t>
            </a:r>
          </a:p>
        </p:txBody>
      </p:sp>
    </p:spTree>
    <p:extLst>
      <p:ext uri="{BB962C8B-B14F-4D97-AF65-F5344CB8AC3E}">
        <p14:creationId xmlns:p14="http://schemas.microsoft.com/office/powerpoint/2010/main" val="5522740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98</Words>
  <Application>Microsoft Office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StarSymbol</vt:lpstr>
      <vt:lpstr>Times New Roman</vt:lpstr>
      <vt:lpstr>Default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farrell</dc:creator>
  <cp:lastModifiedBy>Jia Wang</cp:lastModifiedBy>
  <cp:revision>29</cp:revision>
  <dcterms:created xsi:type="dcterms:W3CDTF">2011-09-13T16:57:36Z</dcterms:created>
  <dcterms:modified xsi:type="dcterms:W3CDTF">2019-07-31T21:26:04Z</dcterms:modified>
</cp:coreProperties>
</file>